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5C6A96-942A-4C18-9180-F102CE3C946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Untitled Section" id="{3D9E3118-B81E-40A5-B63F-19B0E96F9E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9244-79B7-4C2D-ACE8-68B8B0BA8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824EE-4090-42E4-BF7B-FE20DAD53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9686D-F155-4222-B07F-C7EA7D71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0D51A-B6E9-48A6-956C-346F300E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3C4B1-78FF-4E35-B333-E17D1246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34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C1CA-D000-4730-A8D4-B28210A6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9C4A8-CF0F-4BA0-BD24-04DA8F548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A3998-A889-4D4F-833A-B0526424E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8B3A5-78B8-4CD8-A242-D31B06A2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4C629-ED24-4B69-B723-97693212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53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4D5D5-0BB5-4572-A88A-99094A65F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45377-93BE-463A-AD00-7C0A4866F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6FF68-02C8-4E81-B03A-A55825EB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B4321-D44D-47F4-A2D6-A0E97AE0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0A55D-7FD5-4CC6-9992-AA883520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634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A182-A89F-4D34-ADEB-7602143F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7E395-863C-4B75-93AF-3162A6F92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E77AF-CAE0-4F26-A338-3516FE39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F444D-B6F9-49E2-B0D3-227F672C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075B-584A-4969-8255-2CD769A0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34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566C-2C06-4B4A-A6FA-A94AC624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B30C9-92D3-4FA0-A70C-81617576F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F3114-ABE9-469D-84E4-1E0458C4C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2E9EE-25CD-4DF4-AA91-5B756393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2628A-D636-418E-BED6-DCDFDBC2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09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AEB3-4692-4662-8E75-9877D28B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F9844-0473-49BB-B3BC-DD5C80FF6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3C993-C01E-48B0-B39A-138B66EC7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0D15E-7E9C-466E-8B10-339DE0F3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58FA2-8DA2-45E4-857D-C21E9B3D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40567-4CA4-40C3-A628-7ECAAD3B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17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CE67-9F1B-4D97-A926-2BCC424C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59687-2FF7-46E8-95E9-B633B273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E3006-FA30-4593-8A38-4F77D6647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EA68B-A34F-40D4-A5EB-AD8C203E7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038F0-61E2-4344-AEC3-E351A3908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192B3-83B9-4C3A-9CAF-E7BFBADF9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3D37A1-1957-4AAA-B8B5-9384A9D8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7242A-6CD7-4032-9DA3-EC6E58BB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81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4CEE-F48D-4049-AB11-2538C60D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AA465-F81F-4844-A9A9-391350A4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338BA-63B2-4707-A487-EA8E793E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7D34D-CBDD-4410-AFB0-D5BBAC06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54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1B6F2-EC72-4E98-9B7C-FA95693B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A7DCA-71E8-4F64-A37D-C8F7680D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622D-F16B-4EA2-B648-EBFD43CC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0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A01C-930C-4E94-AD4B-54DB6F83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50E72-45B7-4D72-8562-5DE893469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D153F-F1A4-4AB6-A57C-CFA826E8E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9CACB-E907-443A-BD3F-BC99DFD6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5EC4E-8B7A-4B5B-A6C7-ABA92791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D0AE-BA44-4BC0-B15F-B86F7FF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96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D742-4734-45B3-B2AE-6C423EEE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6AFD12-70DC-4CEE-90AA-ACCF8AC6B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BB5A8-45F8-4280-86D0-ACFFB5A12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951AF-DCA5-48DE-8201-87588ADB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BB287-F776-481A-BC57-FCCD906DE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9ECC5-4366-416F-9887-8537F121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38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0BE0C3-19C5-4642-B8E0-F58E9E540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99D9D-FBC5-45DD-9FEA-8F4D0107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5D771-1D50-4AE3-B2CE-ED10367EC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55AAE-2BB0-4963-AABD-7A67F6CA19FA}" type="datetimeFigureOut">
              <a:rPr lang="en-IN" smtClean="0"/>
              <a:t>27-04-2022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3B855-094B-47B7-AC3C-A3610B068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A51F-5241-4C27-BD43-958C7E0FE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EA97-665C-45AC-B40F-FDA8695D49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62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4A11-0F01-4A7A-BA67-F034BE76D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46420-0DFD-4847-9F00-648A55E203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187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EDA8-8442-47D9-8970-12AB9F66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67D69-CD8F-413E-8326-7F8B47E4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C9A02-7D29-4BA8-B811-DA099AA1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0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7647-8F6F-4B63-9956-0C8006FE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25A47-E282-45B8-BF9C-902A1A4DF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B96BE-5390-4324-85C5-A0599415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43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F4B0-2AC8-409D-A39D-0E806EF4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2D870-C931-4D85-A7BF-178B98F56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E822E-7DD3-466D-B2FB-723AA6E4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8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66F8-CF71-4535-9456-33EDE2EB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0539D-92BC-4D9E-ACC5-C8F8218C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54BD0-7866-457A-9D91-FE2AAD38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824A-564A-4831-8F06-39BAB33F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CB96F-5352-4A91-97BB-EF27F25CA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F4148-BEF3-4BF0-886C-AE2FA56E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5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959B-A293-49A4-A5D5-BA573B23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15A92-7C01-4129-AAF7-C74847681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0A0C2-2E34-42EC-B378-E87DE392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6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2FFFF-DF8C-476F-8B66-2A03B6B91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25" y="372863"/>
            <a:ext cx="11212923" cy="6307269"/>
          </a:xfrm>
        </p:spPr>
      </p:pic>
    </p:spTree>
    <p:extLst>
      <p:ext uri="{BB962C8B-B14F-4D97-AF65-F5344CB8AC3E}">
        <p14:creationId xmlns:p14="http://schemas.microsoft.com/office/powerpoint/2010/main" val="40154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C561D8-2863-42BA-9533-B0DEAA502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653" y="692458"/>
            <a:ext cx="10318402" cy="5804101"/>
          </a:xfrm>
        </p:spPr>
      </p:pic>
    </p:spTree>
    <p:extLst>
      <p:ext uri="{BB962C8B-B14F-4D97-AF65-F5344CB8AC3E}">
        <p14:creationId xmlns:p14="http://schemas.microsoft.com/office/powerpoint/2010/main" val="1234128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02155-02D9-4771-80A3-ED5D8624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566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FB64EA-52D4-4DF1-843B-5AA591D0D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24" y="85601"/>
            <a:ext cx="12039820" cy="6772399"/>
          </a:xfrm>
        </p:spPr>
      </p:pic>
    </p:spTree>
    <p:extLst>
      <p:ext uri="{BB962C8B-B14F-4D97-AF65-F5344CB8AC3E}">
        <p14:creationId xmlns:p14="http://schemas.microsoft.com/office/powerpoint/2010/main" val="409422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B8B9-FBA1-4800-8948-A5920B2D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918555-67EF-42BF-8C89-A6A7682B8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642"/>
            <a:ext cx="12079495" cy="6794716"/>
          </a:xfrm>
        </p:spPr>
      </p:pic>
    </p:spTree>
    <p:extLst>
      <p:ext uri="{BB962C8B-B14F-4D97-AF65-F5344CB8AC3E}">
        <p14:creationId xmlns:p14="http://schemas.microsoft.com/office/powerpoint/2010/main" val="139365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C350-8B89-4E60-B85D-1D80A6D4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3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92AC25-1441-468B-9140-BD7D3B52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F2386-9D4C-499E-ADB0-C75BAA3E1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4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0FB0-E18D-43CF-B7DF-18ACB2AB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BE8A-2367-4566-B5E7-F293A3DA5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467CB-C107-435A-ADE0-5BC84AA2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9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Subramanian Murugan</dc:creator>
  <cp:lastModifiedBy>Subramanian Murugan</cp:lastModifiedBy>
  <cp:revision>3</cp:revision>
  <dcterms:created xsi:type="dcterms:W3CDTF">2022-04-26T16:09:42Z</dcterms:created>
  <dcterms:modified xsi:type="dcterms:W3CDTF">2022-04-27T03:47:34Z</dcterms:modified>
</cp:coreProperties>
</file>